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2"/>
    <p:sldId id="269" r:id="rId3"/>
    <p:sldId id="270" r:id="rId4"/>
    <p:sldId id="259" r:id="rId5"/>
    <p:sldId id="258" r:id="rId6"/>
    <p:sldId id="268" r:id="rId7"/>
    <p:sldId id="265" r:id="rId8"/>
    <p:sldId id="266" r:id="rId9"/>
    <p:sldId id="267" r:id="rId10"/>
    <p:sldId id="262" r:id="rId11"/>
    <p:sldId id="263" r:id="rId12"/>
    <p:sldId id="257" r:id="rId13"/>
    <p:sldId id="264" r:id="rId14"/>
    <p:sldId id="261" r:id="rId15"/>
    <p:sldId id="26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howOutlineIcons="0">
    <p:restoredLeft sz="15620"/>
    <p:restoredTop sz="94660"/>
  </p:normalViewPr>
  <p:slideViewPr>
    <p:cSldViewPr snapToObjects="1">
      <p:cViewPr varScale="1">
        <p:scale>
          <a:sx n="98" d="100"/>
          <a:sy n="98" d="100"/>
        </p:scale>
        <p:origin x="-64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0A67D-3799-6D49-B3EF-E582EBC7730D}" type="datetimeFigureOut">
              <a:rPr lang="en-US" smtClean="0"/>
              <a:pPr/>
              <a:t>4/30/16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01EC1-D927-C54B-A41A-F8A454A1E19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62200"/>
            <a:ext cx="7772400" cy="1470025"/>
          </a:xfrm>
        </p:spPr>
        <p:txBody>
          <a:bodyPr/>
          <a:lstStyle/>
          <a:p>
            <a:r>
              <a:rPr lang="en-US" i="1" dirty="0" smtClean="0"/>
              <a:t>Microwave Popcorn</a:t>
            </a:r>
            <a:endParaRPr lang="en-US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648200"/>
            <a:ext cx="6400800" cy="1752600"/>
          </a:xfrm>
        </p:spPr>
        <p:txBody>
          <a:bodyPr/>
          <a:lstStyle/>
          <a:p>
            <a:r>
              <a:rPr lang="en-US" dirty="0" smtClean="0"/>
              <a:t>STAT571B Project</a:t>
            </a:r>
          </a:p>
          <a:p>
            <a:r>
              <a:rPr lang="en-US" dirty="0" smtClean="0"/>
              <a:t>Spring 2016</a:t>
            </a:r>
          </a:p>
          <a:p>
            <a:r>
              <a:rPr lang="en-US" dirty="0" smtClean="0"/>
              <a:t>Jimmy Thornton &amp; Ken </a:t>
            </a:r>
            <a:r>
              <a:rPr lang="en-US" dirty="0" err="1" smtClean="0"/>
              <a:t>Youens</a:t>
            </a:r>
            <a:r>
              <a:rPr lang="en-US" dirty="0" smtClean="0"/>
              <a:t>-Clark</a:t>
            </a:r>
          </a:p>
        </p:txBody>
      </p:sp>
      <p:pic>
        <p:nvPicPr>
          <p:cNvPr id="5" name="Picture 4" descr="ci_logo-45a53602a81929fb632c669f9ff14f5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57200"/>
            <a:ext cx="7625750" cy="1981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Microwaves/Power Factor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1200W: ~1 </a:t>
            </a:r>
            <a:r>
              <a:rPr lang="en-US" dirty="0" err="1" smtClean="0"/>
              <a:t>yo</a:t>
            </a:r>
            <a:r>
              <a:rPr lang="en-US" dirty="0" smtClean="0"/>
              <a:t>, Panasonic, best (Ken’s) </a:t>
            </a:r>
          </a:p>
          <a:p>
            <a:r>
              <a:rPr lang="en-US" dirty="0" smtClean="0"/>
              <a:t>1000W: ~1 </a:t>
            </a:r>
            <a:r>
              <a:rPr lang="en-US" dirty="0" err="1" smtClean="0"/>
              <a:t>yo</a:t>
            </a:r>
            <a:r>
              <a:rPr lang="en-US" dirty="0" smtClean="0"/>
              <a:t>, worse (Jimmy’s sister)</a:t>
            </a:r>
          </a:p>
          <a:p>
            <a:r>
              <a:rPr lang="en-US" dirty="0" smtClean="0"/>
              <a:t>900W: ~2 </a:t>
            </a:r>
            <a:r>
              <a:rPr lang="en-US" dirty="0" err="1" smtClean="0"/>
              <a:t>yo</a:t>
            </a:r>
            <a:r>
              <a:rPr lang="en-US" dirty="0" smtClean="0"/>
              <a:t>, Westgate, middle (Jimmy’s)</a:t>
            </a:r>
          </a:p>
          <a:p>
            <a:r>
              <a:rPr lang="en-US" dirty="0" smtClean="0"/>
              <a:t>All ovens used a turntable</a:t>
            </a:r>
          </a:p>
          <a:p>
            <a:r>
              <a:rPr lang="en-US" dirty="0" smtClean="0"/>
              <a:t>Significant variation </a:t>
            </a:r>
          </a:p>
        </p:txBody>
      </p:sp>
      <p:pic>
        <p:nvPicPr>
          <p:cNvPr id="4" name="Picture 3" descr="watt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5898" y="3581400"/>
            <a:ext cx="2645702" cy="3276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Potential Errors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Differences in ¼ cup ~ 400 kernels</a:t>
            </a:r>
          </a:p>
          <a:p>
            <a:r>
              <a:rPr lang="en-US" dirty="0" smtClean="0"/>
              <a:t>Do older ovens work properly/can we trust wattage?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Counting</a:t>
            </a:r>
            <a:endParaRPr lang="en-US" dirty="0"/>
          </a:p>
        </p:txBody>
      </p:sp>
      <p:pic>
        <p:nvPicPr>
          <p:cNvPr id="5" name="Picture 4" descr="16 - 1 (5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417638"/>
            <a:ext cx="7239000" cy="54292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Calculations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Fat didn’t make a difference (not expected)</a:t>
            </a:r>
          </a:p>
          <a:p>
            <a:r>
              <a:rPr lang="en-US" dirty="0" smtClean="0"/>
              <a:t>MOAR POWR == MOAR KORN (expected)</a:t>
            </a:r>
          </a:p>
          <a:p>
            <a:r>
              <a:rPr lang="en-US" dirty="0" smtClean="0"/>
              <a:t>Extremely large differences in microwaves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Recommendations</a:t>
            </a:r>
            <a:br>
              <a:rPr lang="en-US" dirty="0" smtClean="0"/>
            </a:br>
            <a:r>
              <a:rPr lang="en-US" dirty="0" smtClean="0"/>
              <a:t>(The Best Recipe)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¼ cup kernels</a:t>
            </a:r>
          </a:p>
          <a:p>
            <a:r>
              <a:rPr lang="en-US" dirty="0" smtClean="0"/>
              <a:t>paper bag</a:t>
            </a:r>
          </a:p>
          <a:p>
            <a:r>
              <a:rPr lang="en-US" dirty="0" smtClean="0"/>
              <a:t>1 tbsp fat for flavor* (optional), salt</a:t>
            </a:r>
          </a:p>
          <a:p>
            <a:r>
              <a:rPr lang="en-US" dirty="0" smtClean="0"/>
              <a:t>~1.5 minutes on high (until popping stops)</a:t>
            </a:r>
          </a:p>
          <a:p>
            <a:endParaRPr lang="en-US" dirty="0" smtClean="0"/>
          </a:p>
          <a:p>
            <a:pPr>
              <a:buNone/>
            </a:pPr>
            <a:r>
              <a:rPr lang="en-US" dirty="0" smtClean="0"/>
              <a:t>* be careful not to burn butter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wav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0"/>
            <a:ext cx="8305800" cy="65705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43600" y="647700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Thing Explainer</a:t>
            </a:r>
            <a:r>
              <a:rPr lang="en-US" dirty="0" smtClean="0"/>
              <a:t>, Randall Munroe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wav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457200"/>
            <a:ext cx="89408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4" name="Picture 3" descr="Screen Shot 2016-04-27 at 1.22.12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352550"/>
            <a:ext cx="7041013" cy="46233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52750" y="5975866"/>
            <a:ext cx="308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2-factor fixed effect factorial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pic>
        <p:nvPicPr>
          <p:cNvPr id="4" name="Picture 3" descr="Screen Shot 2016-04-25 at 1.41.24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00" y="1397000"/>
            <a:ext cx="7759700" cy="5080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ANOVA</a:t>
            </a:r>
            <a:endParaRPr lang="en-US" dirty="0"/>
          </a:p>
        </p:txBody>
      </p:sp>
      <p:pic>
        <p:nvPicPr>
          <p:cNvPr id="7" name="Picture 6" descr="anov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417638"/>
            <a:ext cx="5791200" cy="502205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Normality</a:t>
            </a:r>
            <a:endParaRPr lang="en-US" dirty="0"/>
          </a:p>
        </p:txBody>
      </p:sp>
      <p:pic>
        <p:nvPicPr>
          <p:cNvPr id="4" name="Picture 3" descr="norm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56420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oxplo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7978"/>
            <a:ext cx="9144000" cy="564204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Expectation was that no additive would have more </a:t>
            </a:r>
            <a:r>
              <a:rPr lang="en-US" dirty="0" err="1" smtClean="0"/>
              <a:t>unpopped</a:t>
            </a:r>
            <a:r>
              <a:rPr lang="en-US" dirty="0" smtClean="0"/>
              <a:t> kernels, but this was wrong</a:t>
            </a:r>
          </a:p>
          <a:p>
            <a:r>
              <a:rPr lang="en-US" dirty="0" smtClean="0"/>
              <a:t>No significant variation</a:t>
            </a:r>
            <a:endParaRPr lang="en-US" dirty="0"/>
          </a:p>
        </p:txBody>
      </p:sp>
      <p:pic>
        <p:nvPicPr>
          <p:cNvPr id="4" name="Picture 3" descr="additiv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407" y="3586163"/>
            <a:ext cx="2498193" cy="311943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179</Words>
  <Application>Microsoft Macintosh PowerPoint</Application>
  <PresentationFormat>On-screen Show (4:3)</PresentationFormat>
  <Paragraphs>35</Paragraphs>
  <Slides>15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Microwave Popcorn</vt:lpstr>
      <vt:lpstr>Slide 2</vt:lpstr>
      <vt:lpstr>Slide 3</vt:lpstr>
      <vt:lpstr>Design</vt:lpstr>
      <vt:lpstr>Data</vt:lpstr>
      <vt:lpstr>ANOVA</vt:lpstr>
      <vt:lpstr>Normality</vt:lpstr>
      <vt:lpstr>Slide 8</vt:lpstr>
      <vt:lpstr>Additives</vt:lpstr>
      <vt:lpstr>Microwaves/Power Factor</vt:lpstr>
      <vt:lpstr>Potential Errors</vt:lpstr>
      <vt:lpstr>Counting</vt:lpstr>
      <vt:lpstr>Calculations</vt:lpstr>
      <vt:lpstr>Conclusions</vt:lpstr>
      <vt:lpstr>Recommendations (The Best Recipe)</vt:lpstr>
    </vt:vector>
  </TitlesOfParts>
  <Company>University of Arizona</Company>
  <LinksUpToDate>false</LinksUpToDate>
  <SharedDoc>false</SharedDoc>
  <HyperlinksChanged>false</HyperlinksChanged>
  <AppVersion>12.0256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Popcorn</dc:title>
  <dc:creator>Ken</dc:creator>
  <cp:lastModifiedBy>Ken</cp:lastModifiedBy>
  <cp:revision>7</cp:revision>
  <dcterms:created xsi:type="dcterms:W3CDTF">2016-04-30T23:54:35Z</dcterms:created>
  <dcterms:modified xsi:type="dcterms:W3CDTF">2016-05-01T00:02:28Z</dcterms:modified>
</cp:coreProperties>
</file>

<file path=docProps/thumbnail.jpeg>
</file>